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6" r:id="rId7"/>
    <p:sldId id="262" r:id="rId8"/>
    <p:sldId id="263" r:id="rId9"/>
    <p:sldId id="264" r:id="rId10"/>
    <p:sldId id="265" r:id="rId11"/>
    <p:sldId id="273" r:id="rId12"/>
    <p:sldId id="275" r:id="rId13"/>
    <p:sldId id="267" r:id="rId14"/>
    <p:sldId id="268" r:id="rId15"/>
    <p:sldId id="269" r:id="rId16"/>
    <p:sldId id="270" r:id="rId17"/>
    <p:sldId id="278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764" autoAdjust="0"/>
  </p:normalViewPr>
  <p:slideViewPr>
    <p:cSldViewPr>
      <p:cViewPr varScale="1">
        <p:scale>
          <a:sx n="38" d="100"/>
          <a:sy n="38" d="100"/>
        </p:scale>
        <p:origin x="166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1A8F7-2BD3-4951-86DE-9D19F579A22C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357C2-96B9-4A90-9F5F-8391D7596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1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4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4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9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05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3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6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6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357C2-96B9-4A90-9F5F-8391D7596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6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4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32.gif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2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5.png"/><Relationship Id="rId5" Type="http://schemas.openxmlformats.org/officeDocument/2006/relationships/image" Target="../media/image3.png"/><Relationship Id="rId15" Type="http://schemas.openxmlformats.org/officeDocument/2006/relationships/image" Target="../media/image5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83602" y="2642593"/>
            <a:ext cx="9364469" cy="5219425"/>
            <a:chOff x="1683602" y="2642593"/>
            <a:chExt cx="9364469" cy="52194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5654" y="5860772"/>
              <a:ext cx="6004955" cy="103148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750" y="2439741"/>
              <a:ext cx="8842142" cy="386071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6461" y="6729246"/>
              <a:ext cx="6589814" cy="12072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657143" y="2343406"/>
            <a:ext cx="10628571" cy="5980952"/>
            <a:chOff x="7657143" y="2343406"/>
            <a:chExt cx="10628571" cy="598095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657143" y="2343406"/>
              <a:ext cx="10621368" cy="5980500"/>
              <a:chOff x="7657143" y="2343406"/>
              <a:chExt cx="10621368" cy="598050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57143" y="2343406"/>
                <a:ext cx="10621368" cy="598050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171031" y="2489387"/>
              <a:ext cx="3142159" cy="1247460"/>
              <a:chOff x="14171031" y="2489387"/>
              <a:chExt cx="3142159" cy="124746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71031" y="2489387"/>
                <a:ext cx="3142159" cy="124746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1190" y="2455298"/>
              <a:ext cx="2242963" cy="11503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3163" y="88116"/>
            <a:ext cx="7701486" cy="22549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7984" y="2254329"/>
            <a:ext cx="16169746" cy="7599657"/>
            <a:chOff x="1057984" y="2254329"/>
            <a:chExt cx="16169746" cy="7599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984" y="2254329"/>
              <a:ext cx="16169746" cy="7599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20" y="8066276"/>
            <a:ext cx="15492875" cy="1534144"/>
            <a:chOff x="1396420" y="8066276"/>
            <a:chExt cx="15492875" cy="15341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420" y="8066276"/>
              <a:ext cx="15492875" cy="15341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8821" y="8156164"/>
            <a:ext cx="13256716" cy="152802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29723" y="2571947"/>
            <a:ext cx="11426268" cy="5141821"/>
            <a:chOff x="3429723" y="2571947"/>
            <a:chExt cx="11426268" cy="51418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9723" y="2571947"/>
              <a:ext cx="11426268" cy="514182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5123" y="2594538"/>
            <a:ext cx="11400868" cy="513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3163" y="88116"/>
            <a:ext cx="7701486" cy="22549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7984" y="2254329"/>
            <a:ext cx="16169746" cy="7599657"/>
            <a:chOff x="1057984" y="2254329"/>
            <a:chExt cx="16169746" cy="7599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984" y="2254329"/>
              <a:ext cx="16169746" cy="7599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20" y="8066276"/>
            <a:ext cx="15492875" cy="1534144"/>
            <a:chOff x="1396420" y="8066276"/>
            <a:chExt cx="15492875" cy="15341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420" y="8066276"/>
              <a:ext cx="15492875" cy="15341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8821" y="8156164"/>
            <a:ext cx="13256716" cy="152802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29723" y="2571947"/>
            <a:ext cx="11426268" cy="5141821"/>
            <a:chOff x="3429723" y="2571947"/>
            <a:chExt cx="11426268" cy="51418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9723" y="2571947"/>
              <a:ext cx="11426268" cy="5141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3163" y="86000"/>
            <a:ext cx="7571324" cy="23434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7984" y="2254329"/>
            <a:ext cx="16169746" cy="7599657"/>
            <a:chOff x="1057984" y="2254329"/>
            <a:chExt cx="16169746" cy="7599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984" y="2254329"/>
              <a:ext cx="16169746" cy="7599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20" y="8066276"/>
            <a:ext cx="15492875" cy="1534144"/>
            <a:chOff x="1396420" y="8066276"/>
            <a:chExt cx="15492875" cy="15341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420" y="8066276"/>
              <a:ext cx="15492875" cy="15341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3116" y="8156164"/>
            <a:ext cx="12872792" cy="151081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624067" y="2659402"/>
            <a:ext cx="11038095" cy="4971429"/>
            <a:chOff x="3624067" y="2659402"/>
            <a:chExt cx="11038095" cy="49714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624067" y="2659402"/>
              <a:ext cx="11037580" cy="4966911"/>
              <a:chOff x="3624067" y="2659402"/>
              <a:chExt cx="11037580" cy="496691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24067" y="2659402"/>
                <a:ext cx="11037580" cy="496691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554627" y="3903376"/>
              <a:ext cx="3176461" cy="2478961"/>
              <a:chOff x="7554627" y="3903376"/>
              <a:chExt cx="3176461" cy="247896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54627" y="3903376"/>
                <a:ext cx="3176461" cy="24789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05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3163" y="149492"/>
            <a:ext cx="7729895" cy="23434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7984" y="2254329"/>
            <a:ext cx="16169746" cy="7599657"/>
            <a:chOff x="1057984" y="2254329"/>
            <a:chExt cx="16169746" cy="7599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984" y="2254329"/>
              <a:ext cx="16169746" cy="7599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20" y="8066276"/>
            <a:ext cx="15492875" cy="1534144"/>
            <a:chOff x="1396420" y="8066276"/>
            <a:chExt cx="15492875" cy="15341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420" y="8066276"/>
              <a:ext cx="15492875" cy="15341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8354" y="8156164"/>
            <a:ext cx="11474859" cy="152802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003774" y="2950143"/>
            <a:ext cx="10285714" cy="4628571"/>
            <a:chOff x="4003774" y="2950143"/>
            <a:chExt cx="10285714" cy="462857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003774" y="2950143"/>
              <a:ext cx="10278166" cy="4625174"/>
              <a:chOff x="4003774" y="2950143"/>
              <a:chExt cx="10278166" cy="462517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03774" y="2950143"/>
                <a:ext cx="10278166" cy="462517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581523" y="4026599"/>
              <a:ext cx="2290087" cy="1787221"/>
              <a:chOff x="5581523" y="4026599"/>
              <a:chExt cx="2290087" cy="178722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81523" y="4026599"/>
                <a:ext cx="2290087" cy="178722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152496" y="4308075"/>
              <a:ext cx="2210199" cy="1460040"/>
              <a:chOff x="10152496" y="4308075"/>
              <a:chExt cx="2210199" cy="146004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152496" y="4308075"/>
                <a:ext cx="2210199" cy="146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3163" y="196088"/>
            <a:ext cx="7698152" cy="23148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7984" y="2254329"/>
            <a:ext cx="16169746" cy="7599657"/>
            <a:chOff x="1057984" y="2254329"/>
            <a:chExt cx="16169746" cy="75996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984" y="2254329"/>
              <a:ext cx="16169746" cy="7599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420" y="8066276"/>
            <a:ext cx="15492875" cy="1534144"/>
            <a:chOff x="1396420" y="8066276"/>
            <a:chExt cx="15492875" cy="15341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6420" y="8066276"/>
              <a:ext cx="15492875" cy="15341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0567" y="8463043"/>
            <a:ext cx="13925888" cy="8994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58257" y="2745878"/>
            <a:ext cx="11369199" cy="5116140"/>
            <a:chOff x="3458257" y="2745878"/>
            <a:chExt cx="11369199" cy="511614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8257" y="2745878"/>
              <a:ext cx="11369199" cy="511614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905" y="211919"/>
            <a:ext cx="3553565" cy="87935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3163" y="137358"/>
            <a:ext cx="7748562" cy="23301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8266" y="1149607"/>
            <a:ext cx="17431511" cy="8551438"/>
            <a:chOff x="448266" y="1149607"/>
            <a:chExt cx="17431511" cy="855143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254945" y="2890413"/>
              <a:ext cx="6672357" cy="6810632"/>
              <a:chOff x="6254945" y="2890413"/>
              <a:chExt cx="6672357" cy="681063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54945" y="2890413"/>
                <a:ext cx="6672357" cy="68106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48266" y="3839116"/>
              <a:ext cx="6820451" cy="5801497"/>
              <a:chOff x="448266" y="3839116"/>
              <a:chExt cx="6820451" cy="580149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8266" y="3839116"/>
                <a:ext cx="6820451" cy="580149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27353" y="1149607"/>
              <a:ext cx="3811727" cy="3811727"/>
              <a:chOff x="1827353" y="1149607"/>
              <a:chExt cx="3811727" cy="381172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353" y="1149607"/>
                <a:ext cx="3811727" cy="381172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9454" y="6008651"/>
              <a:ext cx="2076599" cy="2076599"/>
              <a:chOff x="1469454" y="6008651"/>
              <a:chExt cx="2076599" cy="207659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9454" y="6008651"/>
                <a:ext cx="2076599" cy="207659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87389" y="5123795"/>
              <a:ext cx="2343868" cy="2343868"/>
              <a:chOff x="7487389" y="5123795"/>
              <a:chExt cx="2343868" cy="234386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7389" y="5123795"/>
                <a:ext cx="2343868" cy="234386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247429" y="2482710"/>
              <a:ext cx="2687387" cy="2687387"/>
              <a:chOff x="8247429" y="2482710"/>
              <a:chExt cx="2687387" cy="268738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47429" y="2482710"/>
                <a:ext cx="2687387" cy="26873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624547" y="4677993"/>
              <a:ext cx="2661315" cy="2661315"/>
              <a:chOff x="3624547" y="4677993"/>
              <a:chExt cx="2661315" cy="266131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24547" y="4677993"/>
                <a:ext cx="2661315" cy="266131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587048" y="3297753"/>
              <a:ext cx="5292728" cy="5331836"/>
              <a:chOff x="12587048" y="3297753"/>
              <a:chExt cx="5292728" cy="533183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87048" y="3297753"/>
                <a:ext cx="5292728" cy="533183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911727" y="2805757"/>
              <a:ext cx="2677870" cy="2677870"/>
              <a:chOff x="13911727" y="2805757"/>
              <a:chExt cx="2677870" cy="267787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11727" y="2805757"/>
                <a:ext cx="2677870" cy="267787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969132" y="5410703"/>
              <a:ext cx="2213778" cy="2213778"/>
              <a:chOff x="13969132" y="5410703"/>
              <a:chExt cx="2213778" cy="221377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69132" y="5410703"/>
                <a:ext cx="2213778" cy="221377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548795" y="6092298"/>
              <a:ext cx="2224755" cy="2224755"/>
              <a:chOff x="9548795" y="6092298"/>
              <a:chExt cx="2224755" cy="222475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48795" y="6092298"/>
                <a:ext cx="2224755" cy="22247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905" y="211919"/>
            <a:ext cx="3553565" cy="87935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6185" y="272900"/>
            <a:ext cx="9497800" cy="2321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66" y="2201658"/>
            <a:ext cx="11134334" cy="7422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6708" y="2440184"/>
            <a:ext cx="7698314" cy="2321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508799" y="1505973"/>
            <a:ext cx="3299079" cy="3974220"/>
            <a:chOff x="8508799" y="1505973"/>
            <a:chExt cx="3299079" cy="39742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8799" y="1505973"/>
              <a:ext cx="3299079" cy="397422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1402" y="3883945"/>
            <a:ext cx="1734278" cy="144230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11814" y="1496449"/>
            <a:ext cx="3299079" cy="3974220"/>
            <a:chOff x="1611814" y="1496449"/>
            <a:chExt cx="3299079" cy="397422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814" y="1496449"/>
              <a:ext cx="3299079" cy="397422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5578" y="3864904"/>
            <a:ext cx="1710316" cy="144230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048258" y="1512322"/>
            <a:ext cx="3299079" cy="3974220"/>
            <a:chOff x="5048258" y="1512322"/>
            <a:chExt cx="3299079" cy="39742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8258" y="1512322"/>
              <a:ext cx="3299079" cy="39742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08908" y="1822467"/>
            <a:ext cx="2777780" cy="2594419"/>
            <a:chOff x="5308908" y="1822467"/>
            <a:chExt cx="2777780" cy="25944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8908" y="1822467"/>
              <a:ext cx="2777780" cy="25944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90970" y="1881867"/>
            <a:ext cx="2778218" cy="1853483"/>
            <a:chOff x="1890970" y="1881867"/>
            <a:chExt cx="2778218" cy="18534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970" y="1881867"/>
              <a:ext cx="2778218" cy="18534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553921" y="5879767"/>
            <a:ext cx="3299079" cy="3974220"/>
            <a:chOff x="13553921" y="5879767"/>
            <a:chExt cx="3299079" cy="397422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3921" y="5879767"/>
              <a:ext cx="3299079" cy="397422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47684" y="8248219"/>
            <a:ext cx="1710840" cy="144230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008322" y="6124566"/>
            <a:ext cx="2403722" cy="2232485"/>
            <a:chOff x="14008322" y="6124566"/>
            <a:chExt cx="2403722" cy="223248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8322" y="6124566"/>
              <a:ext cx="2403722" cy="223248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678100" y="5860719"/>
            <a:ext cx="3299079" cy="3974220"/>
            <a:chOff x="6678100" y="5860719"/>
            <a:chExt cx="3299079" cy="397422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100" y="5860719"/>
              <a:ext cx="3299079" cy="397422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1859" y="8229173"/>
            <a:ext cx="1688145" cy="144230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114544" y="5876592"/>
            <a:ext cx="3299079" cy="3974220"/>
            <a:chOff x="10114544" y="5876592"/>
            <a:chExt cx="3299079" cy="397422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4544" y="5876592"/>
              <a:ext cx="3299079" cy="397422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29430" y="8286078"/>
            <a:ext cx="1725659" cy="144230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10283" y="774931"/>
            <a:ext cx="1925458" cy="1473034"/>
            <a:chOff x="910283" y="774931"/>
            <a:chExt cx="1925458" cy="147303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910283" y="774931"/>
              <a:ext cx="1925458" cy="14730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7848" y="6124566"/>
            <a:ext cx="6171429" cy="3474903"/>
            <a:chOff x="347848" y="6124566"/>
            <a:chExt cx="6171429" cy="347490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848" y="6124566"/>
              <a:ext cx="6171429" cy="347490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04762" y="1852605"/>
            <a:ext cx="2189949" cy="1882270"/>
            <a:chOff x="9104762" y="1852605"/>
            <a:chExt cx="2189949" cy="188227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04762" y="1852605"/>
              <a:ext cx="2189949" cy="188227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55718" y="6234811"/>
            <a:ext cx="2224755" cy="2059958"/>
            <a:chOff x="7255718" y="6234811"/>
            <a:chExt cx="2224755" cy="205995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55718" y="6234811"/>
              <a:ext cx="2224755" cy="205995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857432" y="6006905"/>
            <a:ext cx="1938215" cy="2436613"/>
            <a:chOff x="10857432" y="6006905"/>
            <a:chExt cx="1938215" cy="243661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57432" y="6006905"/>
              <a:ext cx="1938215" cy="243661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63185" y="3921807"/>
            <a:ext cx="1705288" cy="14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3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791" y="3748057"/>
            <a:ext cx="4520655" cy="128374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3149" y="1327944"/>
            <a:ext cx="6998349" cy="28035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7771" y="4672089"/>
            <a:ext cx="8664579" cy="24841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758" y="876300"/>
            <a:ext cx="21747523" cy="12232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39823" y="4500421"/>
            <a:ext cx="3400709" cy="132189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0309" y="3891993"/>
            <a:ext cx="2507346" cy="7802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4904" y="2662257"/>
            <a:ext cx="2094525" cy="20732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924893" y="3791827"/>
            <a:ext cx="4578544" cy="18623"/>
            <a:chOff x="5924893" y="3791827"/>
            <a:chExt cx="4578544" cy="186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4893" y="3791827"/>
              <a:ext cx="4578544" cy="186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544949" y="2642482"/>
            <a:ext cx="7457143" cy="5796598"/>
            <a:chOff x="-544949" y="2642482"/>
            <a:chExt cx="7457143" cy="57965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981" y="2439630"/>
              <a:ext cx="4889675" cy="2273970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-544949" y="4239080"/>
              <a:ext cx="7450168" cy="4194915"/>
              <a:chOff x="-544949" y="4239080"/>
              <a:chExt cx="7450168" cy="41949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544949" y="4239080"/>
                <a:ext cx="7450168" cy="4194915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8586" y="7303877"/>
            <a:ext cx="4826251" cy="122855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9063" y="6695448"/>
            <a:ext cx="2833613" cy="78982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53645" y="5484761"/>
            <a:ext cx="2156116" cy="207328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853653" y="6614331"/>
            <a:ext cx="4578544" cy="18623"/>
            <a:chOff x="8853653" y="6614331"/>
            <a:chExt cx="4578544" cy="186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3653" y="6614331"/>
              <a:ext cx="4578544" cy="1862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2183" y="4201318"/>
            <a:ext cx="4715461" cy="122855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82660" y="3592880"/>
            <a:ext cx="2951431" cy="80887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77244" y="2325045"/>
            <a:ext cx="2175163" cy="207328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177250" y="3454624"/>
            <a:ext cx="4578544" cy="18623"/>
            <a:chOff x="13177250" y="3454624"/>
            <a:chExt cx="4578544" cy="1862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7250" y="3454624"/>
              <a:ext cx="4578544" cy="186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524852" y="1699862"/>
            <a:ext cx="11845829" cy="7641395"/>
            <a:chOff x="-1524852" y="1699862"/>
            <a:chExt cx="11845829" cy="76413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78854" y="1699862"/>
              <a:ext cx="5768507" cy="7623290"/>
              <a:chOff x="1578854" y="1699862"/>
              <a:chExt cx="5768507" cy="76232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8854" y="1699862"/>
                <a:ext cx="5768507" cy="76232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-1524852" y="2671308"/>
              <a:ext cx="11845829" cy="6669949"/>
              <a:chOff x="-1524852" y="2671308"/>
              <a:chExt cx="11845829" cy="666994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524852" y="2671308"/>
                <a:ext cx="11845829" cy="666994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2011" y="265110"/>
            <a:ext cx="9428171" cy="36327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3966" y="4967068"/>
            <a:ext cx="2959952" cy="110156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63966" y="6997542"/>
            <a:ext cx="5492057" cy="126137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63964" y="5963203"/>
            <a:ext cx="5137237" cy="111108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04462" y="4019049"/>
            <a:ext cx="3540990" cy="112060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392370" y="-4658480"/>
            <a:ext cx="8857702" cy="22314266"/>
            <a:chOff x="7392370" y="-4658480"/>
            <a:chExt cx="8857702" cy="2231426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2370" y="-4658480"/>
              <a:ext cx="8857702" cy="223142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11283" y="7642544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2011" y="265110"/>
            <a:ext cx="9428171" cy="363275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63966" y="4967068"/>
            <a:ext cx="2959952" cy="11015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3966" y="6997542"/>
            <a:ext cx="5492057" cy="12613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3964" y="5963203"/>
            <a:ext cx="5137237" cy="111108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04462" y="4019049"/>
            <a:ext cx="3540990" cy="1120609"/>
          </a:xfrm>
          <a:prstGeom prst="rect">
            <a:avLst/>
          </a:prstGeom>
        </p:spPr>
      </p:pic>
      <p:pic>
        <p:nvPicPr>
          <p:cNvPr id="59" name="Object 49"/>
          <p:cNvPicPr>
            <a:picLocks noChangeAspect="1"/>
          </p:cNvPicPr>
          <p:nvPr/>
        </p:nvPicPr>
        <p:blipFill rotWithShape="1">
          <a:blip r:embed="rId13" cstate="print"/>
          <a:srcRect t="27178"/>
          <a:stretch/>
        </p:blipFill>
        <p:spPr>
          <a:xfrm>
            <a:off x="1497379" y="2715543"/>
            <a:ext cx="5894991" cy="5673178"/>
          </a:xfrm>
          <a:prstGeom prst="rect">
            <a:avLst/>
          </a:prstGeom>
        </p:spPr>
      </p:pic>
      <p:grpSp>
        <p:nvGrpSpPr>
          <p:cNvPr id="56" name="그룹 1019"/>
          <p:cNvGrpSpPr/>
          <p:nvPr/>
        </p:nvGrpSpPr>
        <p:grpSpPr>
          <a:xfrm>
            <a:off x="7392370" y="-4658480"/>
            <a:ext cx="8857702" cy="22314266"/>
            <a:chOff x="7392370" y="-4658480"/>
            <a:chExt cx="8857702" cy="22314266"/>
          </a:xfrm>
        </p:grpSpPr>
        <p:pic>
          <p:nvPicPr>
            <p:cNvPr id="58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2370" y="-4658480"/>
              <a:ext cx="8857702" cy="2231426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708" y="1960856"/>
            <a:ext cx="12143337" cy="6830627"/>
          </a:xfrm>
          <a:prstGeom prst="rect">
            <a:avLst/>
          </a:prstGeom>
        </p:spPr>
      </p:pic>
      <p:pic>
        <p:nvPicPr>
          <p:cNvPr id="46" name="Object 2"/>
          <p:cNvPicPr>
            <a:picLocks noChangeAspect="1"/>
          </p:cNvPicPr>
          <p:nvPr/>
        </p:nvPicPr>
        <p:blipFill rotWithShape="1">
          <a:blip r:embed="rId3" cstate="print"/>
          <a:srcRect l="35472" t="42103" r="28789" b="42896"/>
          <a:stretch/>
        </p:blipFill>
        <p:spPr>
          <a:xfrm>
            <a:off x="3089353" y="8507376"/>
            <a:ext cx="2677227" cy="6321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60560" y="2536198"/>
            <a:ext cx="6171429" cy="6074515"/>
            <a:chOff x="1289294" y="2453494"/>
            <a:chExt cx="6171429" cy="60745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9294" y="2453494"/>
              <a:ext cx="6171429" cy="60745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9268" y="981232"/>
            <a:ext cx="10019400" cy="2321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71261" y="4064054"/>
            <a:ext cx="4420791" cy="4172638"/>
            <a:chOff x="471261" y="4064054"/>
            <a:chExt cx="4420791" cy="41726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261" y="4064054"/>
              <a:ext cx="4420791" cy="41726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87513" y="1782166"/>
            <a:ext cx="2754890" cy="2754890"/>
            <a:chOff x="1087513" y="1782166"/>
            <a:chExt cx="2754890" cy="27548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513" y="1782166"/>
              <a:ext cx="2754890" cy="275489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512259" y="2673761"/>
            <a:ext cx="12313405" cy="6202574"/>
            <a:chOff x="4512259" y="2673761"/>
            <a:chExt cx="12313405" cy="62025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2259" y="2673761"/>
              <a:ext cx="12313405" cy="620257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3551" y="5698860"/>
            <a:ext cx="7638735" cy="9151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4564" y="3945345"/>
            <a:ext cx="8432735" cy="165443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3554" y="6765745"/>
            <a:ext cx="6645554" cy="926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070" y="1044724"/>
            <a:ext cx="13326780" cy="23216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48925" y="7234122"/>
            <a:ext cx="6416218" cy="1491490"/>
            <a:chOff x="1848925" y="7234122"/>
            <a:chExt cx="6416218" cy="14914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925" y="7234122"/>
              <a:ext cx="6416218" cy="14914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48925" y="3554234"/>
            <a:ext cx="6416218" cy="1491490"/>
            <a:chOff x="1848925" y="3554234"/>
            <a:chExt cx="6416218" cy="14914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925" y="3554234"/>
              <a:ext cx="6416218" cy="14914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46609" y="3554234"/>
            <a:ext cx="7690181" cy="5131166"/>
            <a:chOff x="8746609" y="3554234"/>
            <a:chExt cx="7690181" cy="51311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6609" y="3554234"/>
              <a:ext cx="7690181" cy="51311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48925" y="5374073"/>
            <a:ext cx="6416218" cy="1491490"/>
            <a:chOff x="1848925" y="5374073"/>
            <a:chExt cx="6416218" cy="149149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8925" y="5374073"/>
              <a:ext cx="6416218" cy="14914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99298" y="7234122"/>
            <a:ext cx="4929336" cy="1507162"/>
            <a:chOff x="3399298" y="7234122"/>
            <a:chExt cx="4929336" cy="15071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9298" y="7234122"/>
              <a:ext cx="4929336" cy="150716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62457" y="7372147"/>
            <a:ext cx="3369385" cy="149369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399298" y="5370268"/>
            <a:ext cx="4889215" cy="1491490"/>
            <a:chOff x="3399298" y="5370268"/>
            <a:chExt cx="4889215" cy="14914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9298" y="5370268"/>
              <a:ext cx="4889215" cy="149149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8175" y="5349665"/>
            <a:ext cx="3248813" cy="147465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01992" y="4787121"/>
            <a:ext cx="6858077" cy="26861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399298" y="3545547"/>
            <a:ext cx="4929336" cy="1491490"/>
            <a:chOff x="3399298" y="3545547"/>
            <a:chExt cx="4929336" cy="14914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9298" y="3545547"/>
              <a:ext cx="4929336" cy="149149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82466" y="3553006"/>
            <a:ext cx="2586271" cy="16624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891431" y="2941585"/>
            <a:ext cx="1584459" cy="2093290"/>
            <a:chOff x="1891431" y="2941585"/>
            <a:chExt cx="1584459" cy="20932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1431" y="2941585"/>
              <a:ext cx="1584459" cy="209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90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070" y="1044724"/>
            <a:ext cx="13326780" cy="23216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48925" y="3545547"/>
            <a:ext cx="14587865" cy="5195738"/>
            <a:chOff x="1848925" y="3545547"/>
            <a:chExt cx="14587865" cy="519573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848925" y="7234122"/>
              <a:ext cx="6416218" cy="1491490"/>
              <a:chOff x="1848925" y="7234122"/>
              <a:chExt cx="6416218" cy="14914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7234122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848925" y="3554234"/>
              <a:ext cx="6416218" cy="1491490"/>
              <a:chOff x="1848925" y="3554234"/>
              <a:chExt cx="6416218" cy="149149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3554234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746609" y="3554234"/>
              <a:ext cx="7690181" cy="5131166"/>
              <a:chOff x="8746609" y="3554234"/>
              <a:chExt cx="7690181" cy="513116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46609" y="3554234"/>
                <a:ext cx="7690181" cy="513116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48925" y="5374073"/>
              <a:ext cx="6416218" cy="1491490"/>
              <a:chOff x="1848925" y="5374073"/>
              <a:chExt cx="6416218" cy="14914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5374073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399298" y="7234122"/>
              <a:ext cx="4929336" cy="1507162"/>
              <a:chOff x="3399298" y="7234122"/>
              <a:chExt cx="4929336" cy="15071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99298" y="7234122"/>
                <a:ext cx="4929336" cy="150716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2457" y="7372147"/>
              <a:ext cx="3369385" cy="1493699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3399298" y="5370268"/>
              <a:ext cx="4889215" cy="1491490"/>
              <a:chOff x="3399298" y="5370268"/>
              <a:chExt cx="4889215" cy="149149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99298" y="5370268"/>
                <a:ext cx="4889215" cy="1491490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8175" y="5349665"/>
              <a:ext cx="3248813" cy="147465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7741" y="5210401"/>
              <a:ext cx="6207125" cy="185014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399298" y="3545547"/>
              <a:ext cx="4929336" cy="1491490"/>
              <a:chOff x="3399298" y="3545547"/>
              <a:chExt cx="4929336" cy="149149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98" y="3545547"/>
                <a:ext cx="4929336" cy="1491490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82466" y="3553006"/>
              <a:ext cx="2586271" cy="1662481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891431" y="4751109"/>
              <a:ext cx="1584459" cy="2093290"/>
              <a:chOff x="1891431" y="4751109"/>
              <a:chExt cx="1584459" cy="209329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91431" y="4751109"/>
                <a:ext cx="1584459" cy="20932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070" y="1044724"/>
            <a:ext cx="13326780" cy="23216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905" y="211919"/>
            <a:ext cx="3066660" cy="88465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48925" y="3545547"/>
            <a:ext cx="14587865" cy="5195738"/>
            <a:chOff x="1848925" y="3545547"/>
            <a:chExt cx="14587865" cy="519573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848925" y="7234122"/>
              <a:ext cx="6416218" cy="1491490"/>
              <a:chOff x="1848925" y="7234122"/>
              <a:chExt cx="6416218" cy="14914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7234122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848925" y="3554234"/>
              <a:ext cx="6416218" cy="1491490"/>
              <a:chOff x="1848925" y="3554234"/>
              <a:chExt cx="6416218" cy="149149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3554234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746609" y="3554234"/>
              <a:ext cx="7690181" cy="5131166"/>
              <a:chOff x="8746609" y="3554234"/>
              <a:chExt cx="7690181" cy="513116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46609" y="3554234"/>
                <a:ext cx="7690181" cy="513116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48925" y="5374073"/>
              <a:ext cx="6416218" cy="1491490"/>
              <a:chOff x="1848925" y="5374073"/>
              <a:chExt cx="6416218" cy="14914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925" y="5374073"/>
                <a:ext cx="6416218" cy="149149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399298" y="7234122"/>
              <a:ext cx="4929336" cy="1507162"/>
              <a:chOff x="3399298" y="7234122"/>
              <a:chExt cx="4929336" cy="15071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99298" y="7234122"/>
                <a:ext cx="4929336" cy="150716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2457" y="7372147"/>
              <a:ext cx="3369385" cy="1493699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3399298" y="5370268"/>
              <a:ext cx="4889215" cy="1491490"/>
              <a:chOff x="3399298" y="5370268"/>
              <a:chExt cx="4889215" cy="149149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99298" y="5370268"/>
                <a:ext cx="4889215" cy="1491490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8175" y="5349665"/>
              <a:ext cx="3248813" cy="147465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7237" y="4435776"/>
              <a:ext cx="6809353" cy="3522096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399298" y="3545547"/>
              <a:ext cx="4929336" cy="1491490"/>
              <a:chOff x="3399298" y="3545547"/>
              <a:chExt cx="4929336" cy="149149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9298" y="3545547"/>
                <a:ext cx="4929336" cy="1491490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82466" y="3553006"/>
              <a:ext cx="2586271" cy="1662481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849103" y="6595900"/>
              <a:ext cx="1584459" cy="2093290"/>
              <a:chOff x="1849103" y="6595900"/>
              <a:chExt cx="1584459" cy="209329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49103" y="6595900"/>
                <a:ext cx="1584459" cy="20932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8783" y="110088"/>
            <a:ext cx="6867124" cy="2343406"/>
            <a:chOff x="12138783" y="110088"/>
            <a:chExt cx="6867124" cy="23434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8783" y="110088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1523" y="125566"/>
            <a:ext cx="6867124" cy="2343406"/>
            <a:chOff x="5581523" y="125566"/>
            <a:chExt cx="6867124" cy="2343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1523" y="125566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1610" y="7575318"/>
            <a:ext cx="7745552" cy="2643170"/>
            <a:chOff x="7871610" y="7575318"/>
            <a:chExt cx="7745552" cy="2643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871610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25247" y="9853986"/>
            <a:ext cx="1049649" cy="1034885"/>
            <a:chOff x="15725247" y="9853986"/>
            <a:chExt cx="1049649" cy="1034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47" y="9853986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6867124" cy="2343406"/>
            <a:chOff x="0" y="0"/>
            <a:chExt cx="6867124" cy="2343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867124" cy="2343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2694" y="7642545"/>
            <a:ext cx="7745552" cy="2643170"/>
            <a:chOff x="2582694" y="7642545"/>
            <a:chExt cx="7745552" cy="2643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582694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008" y="9183603"/>
            <a:ext cx="1049649" cy="1034885"/>
            <a:chOff x="4375008" y="9183603"/>
            <a:chExt cx="1049649" cy="103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5008" y="9183603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670534" y="7575318"/>
            <a:ext cx="7745552" cy="2643170"/>
            <a:chOff x="-4670534" y="7575318"/>
            <a:chExt cx="7745552" cy="2643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670534" y="7575318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5295" y="9390121"/>
            <a:ext cx="7745552" cy="2643170"/>
            <a:chOff x="7175295" y="9390121"/>
            <a:chExt cx="7745552" cy="26431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75295" y="9390121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29571" y="7642545"/>
            <a:ext cx="7745552" cy="2643170"/>
            <a:chOff x="13529571" y="7642545"/>
            <a:chExt cx="7745552" cy="2643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529571" y="7642545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191273" y="7112409"/>
            <a:ext cx="7745552" cy="2643170"/>
            <a:chOff x="-3191273" y="7112409"/>
            <a:chExt cx="7745552" cy="26431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91273" y="7112409"/>
              <a:ext cx="7745552" cy="26431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57073" y="7862018"/>
            <a:ext cx="1049649" cy="1034885"/>
            <a:chOff x="7757073" y="7862018"/>
            <a:chExt cx="1049649" cy="103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073" y="7862018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570" y="7727564"/>
            <a:ext cx="1049649" cy="1034885"/>
            <a:chOff x="245570" y="7727564"/>
            <a:chExt cx="1049649" cy="1034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570" y="7727564"/>
              <a:ext cx="1049649" cy="10348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13958" y="8379460"/>
            <a:ext cx="1049649" cy="1034885"/>
            <a:chOff x="11613958" y="8379460"/>
            <a:chExt cx="1049649" cy="103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3958" y="8379460"/>
              <a:ext cx="1049649" cy="10348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8552" y="300569"/>
            <a:ext cx="9399638" cy="23216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1676" y="2235508"/>
            <a:ext cx="6627975" cy="68358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32358" y="3243499"/>
            <a:ext cx="5148802" cy="2593582"/>
            <a:chOff x="4332358" y="3243499"/>
            <a:chExt cx="5148802" cy="25935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2358" y="3243499"/>
              <a:ext cx="5148802" cy="259358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2164" y="3601109"/>
            <a:ext cx="5356061" cy="221038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332358" y="6345649"/>
            <a:ext cx="5148802" cy="2593582"/>
            <a:chOff x="4332358" y="6345649"/>
            <a:chExt cx="5148802" cy="25935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2358" y="6345649"/>
              <a:ext cx="5148802" cy="259358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2167" y="6703255"/>
            <a:ext cx="5277013" cy="22960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576445" y="3339280"/>
            <a:ext cx="5148802" cy="2593582"/>
            <a:chOff x="10576445" y="3339280"/>
            <a:chExt cx="5148802" cy="259358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6445" y="3339280"/>
              <a:ext cx="5148802" cy="259358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6220" y="3696888"/>
            <a:ext cx="5426270" cy="225800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534117" y="6345649"/>
            <a:ext cx="5148802" cy="2593582"/>
            <a:chOff x="10534117" y="6345649"/>
            <a:chExt cx="5148802" cy="25935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4117" y="6345649"/>
              <a:ext cx="5148802" cy="259358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3892" y="6703259"/>
            <a:ext cx="5359879" cy="229609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147551" y="3849519"/>
            <a:ext cx="5047383" cy="5047383"/>
            <a:chOff x="-147551" y="3849519"/>
            <a:chExt cx="5047383" cy="504738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7551" y="3849519"/>
              <a:ext cx="5047383" cy="504738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8905" y="211919"/>
            <a:ext cx="3418508" cy="884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</Words>
  <Application>Microsoft Office PowerPoint</Application>
  <PresentationFormat>사용자 지정</PresentationFormat>
  <Paragraphs>8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11</cp:revision>
  <dcterms:created xsi:type="dcterms:W3CDTF">2023-04-21T09:07:45Z</dcterms:created>
  <dcterms:modified xsi:type="dcterms:W3CDTF">2023-04-21T05:17:54Z</dcterms:modified>
</cp:coreProperties>
</file>